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0"/>
    <p:restoredTop sz="94695"/>
  </p:normalViewPr>
  <p:slideViewPr>
    <p:cSldViewPr snapToGrid="0" snapToObjects="1">
      <p:cViewPr varScale="1">
        <p:scale>
          <a:sx n="88" d="100"/>
          <a:sy n="88" d="100"/>
        </p:scale>
        <p:origin x="1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5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88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19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1960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59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54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63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84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9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269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9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6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2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7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827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8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87E4C-F37A-A241-A0DD-20099E88E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183" y="1257301"/>
            <a:ext cx="8217244" cy="4343399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Clustering Neighborhoods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5F0B4-83CF-794B-B56B-C7DB0F7A1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dirty="0" err="1"/>
              <a:t>Xiqiao</a:t>
            </a:r>
            <a:r>
              <a:rPr lang="en-US" dirty="0"/>
              <a:t> Liu</a:t>
            </a:r>
          </a:p>
          <a:p>
            <a:pPr algn="l"/>
            <a:r>
              <a:rPr lang="en-US" dirty="0"/>
              <a:t>IBM-Capstone</a:t>
            </a:r>
          </a:p>
        </p:txBody>
      </p:sp>
    </p:spTree>
    <p:extLst>
      <p:ext uri="{BB962C8B-B14F-4D97-AF65-F5344CB8AC3E}">
        <p14:creationId xmlns:p14="http://schemas.microsoft.com/office/powerpoint/2010/main" val="197785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284B7A-CCA8-FC42-8A1E-20822E33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Conclusion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C0157-1218-AF44-AE81-85DB73E7B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7" y="1"/>
            <a:ext cx="6883397" cy="6705600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100000"/>
              </a:lnSpc>
              <a:buNone/>
            </a:pPr>
            <a:r>
              <a:rPr lang="en-US" sz="2000" dirty="0"/>
              <a:t>Therefore, I recommend Tom to move to the following neighborhoods which resemble Highland Creek that of venue categories.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Humber Bay Shores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Mimico South New Toronto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Kingsway Montgomery Road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Old Mill North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Humber Bay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King's Mill Park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Kingsway Park South East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Mimico NE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Old Mill South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Queensway East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Royal York South East </a:t>
            </a:r>
          </a:p>
          <a:p>
            <a:pPr marL="36900" indent="0">
              <a:lnSpc>
                <a:spcPct val="100000"/>
              </a:lnSpc>
              <a:buNone/>
            </a:pP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Sunnylea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4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23BB-4A0C-D44B-B26D-90F34D7B7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14C6DD-703B-0B46-BD44-8B7403687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239"/>
          <a:stretch/>
        </p:blipFill>
        <p:spPr>
          <a:xfrm>
            <a:off x="165611" y="2117640"/>
            <a:ext cx="11850130" cy="2207226"/>
          </a:xfrm>
        </p:spPr>
      </p:pic>
    </p:spTree>
    <p:extLst>
      <p:ext uri="{BB962C8B-B14F-4D97-AF65-F5344CB8AC3E}">
        <p14:creationId xmlns:p14="http://schemas.microsoft.com/office/powerpoint/2010/main" val="197285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931D-0BF1-874C-97E6-0B6585B6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 in Toronto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A1C0478-B380-D24E-85B5-068AE921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140" y="1976994"/>
            <a:ext cx="7646131" cy="4506184"/>
          </a:xfrm>
        </p:spPr>
      </p:pic>
    </p:spTree>
    <p:extLst>
      <p:ext uri="{BB962C8B-B14F-4D97-AF65-F5344CB8AC3E}">
        <p14:creationId xmlns:p14="http://schemas.microsoft.com/office/powerpoint/2010/main" val="111946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1983-0D33-3B41-AFB7-20CD29A35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D2946-A1F0-2845-A56C-036F793DE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location coordinates of each borough are collected from Wikipedia. A table displays latitude and longitude of boroughs in Toronto.</a:t>
            </a:r>
          </a:p>
          <a:p>
            <a:r>
              <a:rPr lang="en-US" dirty="0"/>
              <a:t>Venues categories of each borough in Toronto are collected from Foursquare through Foursquare API.</a:t>
            </a:r>
          </a:p>
        </p:txBody>
      </p:sp>
    </p:spTree>
    <p:extLst>
      <p:ext uri="{BB962C8B-B14F-4D97-AF65-F5344CB8AC3E}">
        <p14:creationId xmlns:p14="http://schemas.microsoft.com/office/powerpoint/2010/main" val="63873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6F79-6C1D-1D40-A89E-B9FC75B4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BFD08-2088-0A4F-A1FB-823BF488D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find similar neighborhoods, I clustered the neighborhoods based on the venue categories within each area. </a:t>
            </a:r>
          </a:p>
          <a:p>
            <a:r>
              <a:rPr lang="en-US" dirty="0"/>
              <a:t>K-modes model is applied here because the variables are categorical. K-means has better performance for numerical data, however, Euclidean Distance can’t appropriately find the dissimilarity of categorial data points.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4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63B2-2E15-7247-8401-E4D60BDD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2BF75-772F-FB44-A1A1-3DC91302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workplace for Tom is in Etobicoke, therefore my target are all the neighborhoods in Etobicoke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410FB-6A67-6D49-A902-7F0D92E24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59" y="3143250"/>
            <a:ext cx="7055709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6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D0F2-38A1-6840-A22E-4F7F5B56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93CFD-0449-8846-8E67-9A50AF26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I collected venue categories within these areas, and convert them into dummy variables, which are 0 or 1. Don’t forget to include Highland Creek.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5CCBBB-D7FE-1C4A-A914-20CDB1BB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45" y="2885559"/>
            <a:ext cx="6718332" cy="39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1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20CE-99E9-564C-922B-82F62822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98DE-4073-E442-A4F9-D4FC2BF0B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a K-modes model, I tuned the parameters by changing the number of K. The optimal K in this case is 6 which has the lowest cost.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258B5D4F-451E-D144-B79A-9F728302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73" y="3326540"/>
            <a:ext cx="8377881" cy="218677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BB88E01-F2C9-7841-AB42-9EE7678D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373" y="6000748"/>
            <a:ext cx="8377882" cy="4000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11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B0EF-2EC5-344A-B17F-430AFBA6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Clusters on Map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474BAD-3560-664A-9465-CB9B9F953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0E7EFF-FE7D-D146-B3C5-DC4FEC36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862" y="2076450"/>
            <a:ext cx="7745627" cy="46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61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245</Words>
  <Application>Microsoft Macintosh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Bodoni MT</vt:lpstr>
      <vt:lpstr>Goudy Old Style</vt:lpstr>
      <vt:lpstr>Wingdings 2</vt:lpstr>
      <vt:lpstr>SlateVTI</vt:lpstr>
      <vt:lpstr>Clustering Neighborhoods in Toronto</vt:lpstr>
      <vt:lpstr>Problem</vt:lpstr>
      <vt:lpstr>Neighborhoods in Toronto</vt:lpstr>
      <vt:lpstr>Data Sources</vt:lpstr>
      <vt:lpstr>Approach</vt:lpstr>
      <vt:lpstr>Approach</vt:lpstr>
      <vt:lpstr>Approach</vt:lpstr>
      <vt:lpstr>Build Model</vt:lpstr>
      <vt:lpstr>Display Clusters on Map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Neighborhoods in Toronto</dc:title>
  <dc:creator>XIQIAO.LIU@baruchmail.cuny.edu</dc:creator>
  <cp:lastModifiedBy>XIQIAO.LIU@baruchmail.cuny.edu</cp:lastModifiedBy>
  <cp:revision>1</cp:revision>
  <dcterms:created xsi:type="dcterms:W3CDTF">2019-12-06T06:02:37Z</dcterms:created>
  <dcterms:modified xsi:type="dcterms:W3CDTF">2019-12-06T06:04:10Z</dcterms:modified>
</cp:coreProperties>
</file>